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60" r:id="rId6"/>
    <p:sldId id="270" r:id="rId7"/>
    <p:sldId id="266" r:id="rId8"/>
    <p:sldId id="267" r:id="rId9"/>
    <p:sldId id="259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A5585-3A72-47F3-6358-348AAA47B59F}" v="14" dt="2021-07-01T13:31:23.020"/>
    <p1510:client id="{4A9D2938-072F-01D5-F3F6-51D9D3EC548B}" v="19" dt="2021-07-01T08:22:27.160"/>
    <p1510:client id="{7613073A-E996-6FA5-73FA-F5B3F8A8AAB4}" v="1" dt="2021-07-01T15:22:02.648"/>
    <p1510:client id="{91850061-3023-B3C2-3EB6-9BBE2E3C6A70}" v="28" dt="2021-07-01T06:07:51.880"/>
    <p1510:client id="{98872721-1865-1A17-07CE-70D5B0EF4A60}" v="451" dt="2021-07-01T12:28:44.530"/>
    <p1510:client id="{A081BD11-5471-CCCC-E469-436BC3B40323}" v="99" dt="2021-07-01T08:29:46.776"/>
    <p1510:client id="{AA71E79C-792F-00FE-550E-F73BFD036ED9}" v="6" dt="2021-07-01T13:34:10.730"/>
    <p1510:client id="{F0A89447-8AE1-4367-906E-79841EEC8931}" v="382" dt="2021-07-01T05:57:45.695"/>
    <p1510:client id="{F50FEB01-15D3-2CC2-3938-24B858D3550A}" v="53" dt="2021-07-01T08:54:52.652"/>
    <p1510:client id="{FD710F12-4857-6E61-EDA6-D062B9EBF6E8}" v="62" dt="2021-07-01T12:45:38.242"/>
    <p1510:client id="{FF2698AA-B819-5F6C-7540-53A8AE0A1351}" v="257" dt="2021-07-01T12:43:02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6E1B5C-6FBE-4025-8A3C-722973D8D2F7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B793F1-055A-42AB-8DF8-AC717AFC023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Problem Statement</a:t>
          </a:r>
        </a:p>
      </dgm:t>
    </dgm:pt>
    <dgm:pt modelId="{5A747EE7-AAA1-4959-9611-5096D3EF29D1}" type="parTrans" cxnId="{0D77FC28-792C-48BE-B071-25278D3C817B}">
      <dgm:prSet/>
      <dgm:spPr/>
      <dgm:t>
        <a:bodyPr/>
        <a:lstStyle/>
        <a:p>
          <a:endParaRPr lang="en-US"/>
        </a:p>
      </dgm:t>
    </dgm:pt>
    <dgm:pt modelId="{CCA4FD3A-2EC1-4CA0-92DA-5B602D2D55AD}" type="sibTrans" cxnId="{0D77FC28-792C-48BE-B071-25278D3C817B}">
      <dgm:prSet/>
      <dgm:spPr/>
      <dgm:t>
        <a:bodyPr/>
        <a:lstStyle/>
        <a:p>
          <a:endParaRPr lang="en-US"/>
        </a:p>
      </dgm:t>
    </dgm:pt>
    <dgm:pt modelId="{D79E4D6D-EF23-40F4-8F32-CA26691140F9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Manual counting is laborious and time consuming. Human eyes may be tired and thus cause errors. </a:t>
          </a:r>
        </a:p>
      </dgm:t>
    </dgm:pt>
    <dgm:pt modelId="{C788CEAA-D81A-4736-8F6C-9295A9581002}" type="parTrans" cxnId="{1024871B-390D-4C50-9F5E-AC21B3F4A87D}">
      <dgm:prSet/>
      <dgm:spPr/>
      <dgm:t>
        <a:bodyPr/>
        <a:lstStyle/>
        <a:p>
          <a:endParaRPr lang="en-US"/>
        </a:p>
      </dgm:t>
    </dgm:pt>
    <dgm:pt modelId="{E58CB05D-9C62-4DCD-B90B-60D9F5EA2539}" type="sibTrans" cxnId="{1024871B-390D-4C50-9F5E-AC21B3F4A87D}">
      <dgm:prSet/>
      <dgm:spPr/>
      <dgm:t>
        <a:bodyPr/>
        <a:lstStyle/>
        <a:p>
          <a:endParaRPr lang="en-US"/>
        </a:p>
      </dgm:t>
    </dgm:pt>
    <dgm:pt modelId="{7B189826-9820-44F5-BD81-D0A331AD62C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How to identify the standard rice grain.</a:t>
          </a:r>
        </a:p>
      </dgm:t>
    </dgm:pt>
    <dgm:pt modelId="{0446F40E-CCA1-4C62-87ED-0FE60057B6D9}" type="parTrans" cxnId="{B12672E1-7311-445A-98D0-8659CD887504}">
      <dgm:prSet/>
      <dgm:spPr/>
      <dgm:t>
        <a:bodyPr/>
        <a:lstStyle/>
        <a:p>
          <a:endParaRPr lang="en-US"/>
        </a:p>
      </dgm:t>
    </dgm:pt>
    <dgm:pt modelId="{085DC15C-3195-4A17-9ED4-090AA63CC9FF}" type="sibTrans" cxnId="{B12672E1-7311-445A-98D0-8659CD887504}">
      <dgm:prSet/>
      <dgm:spPr/>
      <dgm:t>
        <a:bodyPr/>
        <a:lstStyle/>
        <a:p>
          <a:endParaRPr lang="en-US"/>
        </a:p>
      </dgm:t>
    </dgm:pt>
    <dgm:pt modelId="{2CCB8923-665F-4EBD-BAC7-E2E1DFB6B14C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Objective</a:t>
          </a:r>
        </a:p>
      </dgm:t>
    </dgm:pt>
    <dgm:pt modelId="{662C0C1F-C13F-4188-93EA-E9BB1EB30146}" type="parTrans" cxnId="{934120BE-5893-4591-B7D4-36BC1129268E}">
      <dgm:prSet/>
      <dgm:spPr/>
      <dgm:t>
        <a:bodyPr/>
        <a:lstStyle/>
        <a:p>
          <a:endParaRPr lang="en-US"/>
        </a:p>
      </dgm:t>
    </dgm:pt>
    <dgm:pt modelId="{56A7345F-0E97-4817-97D8-4B84B790A1DE}" type="sibTrans" cxnId="{934120BE-5893-4591-B7D4-36BC1129268E}">
      <dgm:prSet/>
      <dgm:spPr/>
      <dgm:t>
        <a:bodyPr/>
        <a:lstStyle/>
        <a:p>
          <a:endParaRPr lang="en-US"/>
        </a:p>
      </dgm:t>
    </dgm:pt>
    <dgm:pt modelId="{C7D5EE65-EC83-4900-BADA-8439FB3B9A26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To count individual rice grains.</a:t>
          </a:r>
        </a:p>
      </dgm:t>
    </dgm:pt>
    <dgm:pt modelId="{E1CFB235-E5E0-4468-98DA-E43B61A4A7AF}" type="parTrans" cxnId="{46ABEF0A-F407-4026-AB1A-091E832017E2}">
      <dgm:prSet/>
      <dgm:spPr/>
      <dgm:t>
        <a:bodyPr/>
        <a:lstStyle/>
        <a:p>
          <a:endParaRPr lang="en-US"/>
        </a:p>
      </dgm:t>
    </dgm:pt>
    <dgm:pt modelId="{50B3237D-22C5-43AE-BB7F-2945B7B6DEBA}" type="sibTrans" cxnId="{46ABEF0A-F407-4026-AB1A-091E832017E2}">
      <dgm:prSet/>
      <dgm:spPr/>
      <dgm:t>
        <a:bodyPr/>
        <a:lstStyle/>
        <a:p>
          <a:endParaRPr lang="en-US"/>
        </a:p>
      </dgm:t>
    </dgm:pt>
    <dgm:pt modelId="{F8124EB9-F66E-40D8-8B19-010CE8EB008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To find the defective rice grain size.</a:t>
          </a:r>
        </a:p>
      </dgm:t>
    </dgm:pt>
    <dgm:pt modelId="{6BAB4C14-F137-4741-82BA-E1A27160BF38}" type="parTrans" cxnId="{E7750B04-1FBD-40CD-BFD0-A7F650A25616}">
      <dgm:prSet/>
      <dgm:spPr/>
      <dgm:t>
        <a:bodyPr/>
        <a:lstStyle/>
        <a:p>
          <a:endParaRPr lang="en-US"/>
        </a:p>
      </dgm:t>
    </dgm:pt>
    <dgm:pt modelId="{27B252CB-5859-44AE-AB7D-8D8DD8629C6A}" type="sibTrans" cxnId="{E7750B04-1FBD-40CD-BFD0-A7F650A25616}">
      <dgm:prSet/>
      <dgm:spPr/>
      <dgm:t>
        <a:bodyPr/>
        <a:lstStyle/>
        <a:p>
          <a:endParaRPr lang="en-US"/>
        </a:p>
      </dgm:t>
    </dgm:pt>
    <dgm:pt modelId="{90724A0F-1DF0-45F5-AA38-3ABC622951F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Image Processing concept to be used </a:t>
          </a:r>
        </a:p>
      </dgm:t>
    </dgm:pt>
    <dgm:pt modelId="{82874A60-1ADF-4AF6-B692-EEAB27F64CAC}" type="parTrans" cxnId="{C43A3629-C71D-4F7B-902E-E49721E40E93}">
      <dgm:prSet/>
      <dgm:spPr/>
      <dgm:t>
        <a:bodyPr/>
        <a:lstStyle/>
        <a:p>
          <a:endParaRPr lang="en-US"/>
        </a:p>
      </dgm:t>
    </dgm:pt>
    <dgm:pt modelId="{29C4B407-5C49-44CF-966F-95E56D3F3068}" type="sibTrans" cxnId="{C43A3629-C71D-4F7B-902E-E49721E40E93}">
      <dgm:prSet/>
      <dgm:spPr/>
      <dgm:t>
        <a:bodyPr/>
        <a:lstStyle/>
        <a:p>
          <a:endParaRPr lang="en-US"/>
        </a:p>
      </dgm:t>
    </dgm:pt>
    <dgm:pt modelId="{C5B5A5F8-5502-4A74-8558-86EBDE2A9F4D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Intensity Transformation (Contrast)</a:t>
          </a:r>
        </a:p>
      </dgm:t>
    </dgm:pt>
    <dgm:pt modelId="{DDE28CAE-0851-4F6C-8624-9F6CEE5DA512}" type="parTrans" cxnId="{CE008076-4E90-409D-B20B-D145BAF3090E}">
      <dgm:prSet/>
      <dgm:spPr/>
      <dgm:t>
        <a:bodyPr/>
        <a:lstStyle/>
        <a:p>
          <a:endParaRPr lang="en-US"/>
        </a:p>
      </dgm:t>
    </dgm:pt>
    <dgm:pt modelId="{D27EF978-EC54-48DE-8512-09169F5B4162}" type="sibTrans" cxnId="{CE008076-4E90-409D-B20B-D145BAF3090E}">
      <dgm:prSet/>
      <dgm:spPr/>
      <dgm:t>
        <a:bodyPr/>
        <a:lstStyle/>
        <a:p>
          <a:endParaRPr lang="en-US"/>
        </a:p>
      </dgm:t>
    </dgm:pt>
    <dgm:pt modelId="{8DEC4ED6-577A-4071-B614-47AD53370E43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  <a:ea typeface="+mj-lt"/>
              <a:cs typeface="+mj-lt"/>
            </a:rPr>
            <a:t>Binarize Image</a:t>
          </a:r>
        </a:p>
      </dgm:t>
    </dgm:pt>
    <dgm:pt modelId="{53857E9B-6B75-488D-80F1-5E91E23237BA}" type="parTrans" cxnId="{C6DFB4DC-448D-4C3E-BFF4-CA049584E28F}">
      <dgm:prSet/>
      <dgm:spPr/>
      <dgm:t>
        <a:bodyPr/>
        <a:lstStyle/>
        <a:p>
          <a:endParaRPr lang="en-US"/>
        </a:p>
      </dgm:t>
    </dgm:pt>
    <dgm:pt modelId="{04FC8CF0-3FC1-4D59-BF6A-17295F258707}" type="sibTrans" cxnId="{C6DFB4DC-448D-4C3E-BFF4-CA049584E28F}">
      <dgm:prSet/>
      <dgm:spPr/>
      <dgm:t>
        <a:bodyPr/>
        <a:lstStyle/>
        <a:p>
          <a:endParaRPr lang="en-US"/>
        </a:p>
      </dgm:t>
    </dgm:pt>
    <dgm:pt modelId="{BB81C1F9-6B4B-469E-8D56-85B2B4903A9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How to differentiate the defective rice grain.</a:t>
          </a:r>
          <a:endParaRPr lang="en-US"/>
        </a:p>
      </dgm:t>
    </dgm:pt>
    <dgm:pt modelId="{8B3FC244-0B31-42B0-B6CE-EF1551F4F2DF}" type="parTrans" cxnId="{14DE814C-81E7-4E3B-8A84-B4155580448C}">
      <dgm:prSet/>
      <dgm:spPr/>
      <dgm:t>
        <a:bodyPr/>
        <a:lstStyle/>
        <a:p>
          <a:endParaRPr lang="en-US"/>
        </a:p>
      </dgm:t>
    </dgm:pt>
    <dgm:pt modelId="{1A6F2735-0B65-44DA-8DFF-157837457B29}" type="sibTrans" cxnId="{14DE814C-81E7-4E3B-8A84-B4155580448C}">
      <dgm:prSet/>
      <dgm:spPr/>
      <dgm:t>
        <a:bodyPr/>
        <a:lstStyle/>
        <a:p>
          <a:endParaRPr lang="en-US"/>
        </a:p>
      </dgm:t>
    </dgm:pt>
    <dgm:pt modelId="{F063C2B9-0F8E-4D46-9FA6-DC4D647C06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To identify the total number of rice grain that fits the standard in a certain quantity.</a:t>
          </a:r>
          <a:endParaRPr lang="en-US">
            <a:latin typeface="+mj-lt"/>
            <a:ea typeface="+mj-lt"/>
            <a:cs typeface="+mj-lt"/>
          </a:endParaRPr>
        </a:p>
      </dgm:t>
    </dgm:pt>
    <dgm:pt modelId="{62DD364E-0A2F-4EF6-AD22-4070F5B790EE}" type="parTrans" cxnId="{33AF266B-8315-4B74-99AD-0A224DA4633D}">
      <dgm:prSet/>
      <dgm:spPr/>
      <dgm:t>
        <a:bodyPr/>
        <a:lstStyle/>
        <a:p>
          <a:endParaRPr lang="en-US"/>
        </a:p>
      </dgm:t>
    </dgm:pt>
    <dgm:pt modelId="{1BE97CE3-AE07-46BC-9974-426F57BDA430}" type="sibTrans" cxnId="{33AF266B-8315-4B74-99AD-0A224DA4633D}">
      <dgm:prSet/>
      <dgm:spPr/>
      <dgm:t>
        <a:bodyPr/>
        <a:lstStyle/>
        <a:p>
          <a:endParaRPr lang="en-US"/>
        </a:p>
      </dgm:t>
    </dgm:pt>
    <dgm:pt modelId="{C9F3D002-7621-4CC4-BCD0-C477D616D27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  <a:ea typeface="+mj-lt"/>
              <a:cs typeface="+mj-lt"/>
            </a:rPr>
            <a:t>Segmentation (Edge Detection)</a:t>
          </a:r>
        </a:p>
      </dgm:t>
    </dgm:pt>
    <dgm:pt modelId="{0C76C682-497E-4B50-A535-208EDA1A7C3C}" type="parTrans" cxnId="{0CDD903B-E912-45BE-8D68-FE931D0E9A09}">
      <dgm:prSet/>
      <dgm:spPr/>
    </dgm:pt>
    <dgm:pt modelId="{56CAFEAB-3221-4921-8C61-D5E8A1F5B0D8}" type="sibTrans" cxnId="{0CDD903B-E912-45BE-8D68-FE931D0E9A09}">
      <dgm:prSet/>
      <dgm:spPr/>
    </dgm:pt>
    <dgm:pt modelId="{7FECBEFD-7D87-4794-9E51-6FB49BB9E1A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  <a:ea typeface="+mj-lt"/>
              <a:cs typeface="+mj-lt"/>
            </a:rPr>
            <a:t>Color</a:t>
          </a:r>
        </a:p>
      </dgm:t>
    </dgm:pt>
    <dgm:pt modelId="{DD84C189-C8F5-4DE5-90E8-525F1E84B562}" type="parTrans" cxnId="{9D32C969-4F75-4244-9B0A-DA49FCBE6E31}">
      <dgm:prSet/>
      <dgm:spPr/>
    </dgm:pt>
    <dgm:pt modelId="{17BB621F-929D-42EE-A643-5EDC30D61B67}" type="sibTrans" cxnId="{9D32C969-4F75-4244-9B0A-DA49FCBE6E31}">
      <dgm:prSet/>
      <dgm:spPr/>
    </dgm:pt>
    <dgm:pt modelId="{AC8D7062-BBA2-4DAE-BF7C-ED75BC1BA513}" type="pres">
      <dgm:prSet presAssocID="{5C6E1B5C-6FBE-4025-8A3C-722973D8D2F7}" presName="root" presStyleCnt="0">
        <dgm:presLayoutVars>
          <dgm:dir/>
          <dgm:resizeHandles val="exact"/>
        </dgm:presLayoutVars>
      </dgm:prSet>
      <dgm:spPr/>
    </dgm:pt>
    <dgm:pt modelId="{89441358-1D57-48F4-B0FE-78C0F99E1904}" type="pres">
      <dgm:prSet presAssocID="{4BB793F1-055A-42AB-8DF8-AC717AFC023B}" presName="compNode" presStyleCnt="0"/>
      <dgm:spPr/>
    </dgm:pt>
    <dgm:pt modelId="{096077D5-A5D4-4BDA-81BC-185D6C6CC088}" type="pres">
      <dgm:prSet presAssocID="{4BB793F1-055A-42AB-8DF8-AC717AFC023B}" presName="bgRect" presStyleLbl="bgShp" presStyleIdx="0" presStyleCnt="3" custLinFactNeighborX="5596" custLinFactNeighborY="-11624"/>
      <dgm:spPr/>
    </dgm:pt>
    <dgm:pt modelId="{F8755069-3DA0-4992-96BC-F173329A4F0A}" type="pres">
      <dgm:prSet presAssocID="{4BB793F1-055A-42AB-8DF8-AC717AFC02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B098A52-9009-464B-AB25-72240291C708}" type="pres">
      <dgm:prSet presAssocID="{4BB793F1-055A-42AB-8DF8-AC717AFC023B}" presName="spaceRect" presStyleCnt="0"/>
      <dgm:spPr/>
    </dgm:pt>
    <dgm:pt modelId="{759394C0-2DD7-4417-A11E-0328F1A7949B}" type="pres">
      <dgm:prSet presAssocID="{4BB793F1-055A-42AB-8DF8-AC717AFC023B}" presName="parTx" presStyleLbl="revTx" presStyleIdx="0" presStyleCnt="6">
        <dgm:presLayoutVars>
          <dgm:chMax val="0"/>
          <dgm:chPref val="0"/>
        </dgm:presLayoutVars>
      </dgm:prSet>
      <dgm:spPr/>
    </dgm:pt>
    <dgm:pt modelId="{E4950528-9F4C-41D0-BD7E-17893A54A7AE}" type="pres">
      <dgm:prSet presAssocID="{4BB793F1-055A-42AB-8DF8-AC717AFC023B}" presName="desTx" presStyleLbl="revTx" presStyleIdx="1" presStyleCnt="6">
        <dgm:presLayoutVars/>
      </dgm:prSet>
      <dgm:spPr/>
    </dgm:pt>
    <dgm:pt modelId="{7E1D12CC-6C53-4012-BB24-1DABE25D0AAF}" type="pres">
      <dgm:prSet presAssocID="{CCA4FD3A-2EC1-4CA0-92DA-5B602D2D55AD}" presName="sibTrans" presStyleCnt="0"/>
      <dgm:spPr/>
    </dgm:pt>
    <dgm:pt modelId="{CF4A24A8-A719-4A59-9F0C-5021028FB822}" type="pres">
      <dgm:prSet presAssocID="{2CCB8923-665F-4EBD-BAC7-E2E1DFB6B14C}" presName="compNode" presStyleCnt="0"/>
      <dgm:spPr/>
    </dgm:pt>
    <dgm:pt modelId="{B11430BA-EB31-48AF-ACEF-4670515C4FBF}" type="pres">
      <dgm:prSet presAssocID="{2CCB8923-665F-4EBD-BAC7-E2E1DFB6B14C}" presName="bgRect" presStyleLbl="bgShp" presStyleIdx="1" presStyleCnt="3" custLinFactNeighborX="-3802" custLinFactNeighborY="1438"/>
      <dgm:spPr/>
    </dgm:pt>
    <dgm:pt modelId="{7AEDE37F-B189-42D5-8AC2-4A2B3E02FCF9}" type="pres">
      <dgm:prSet presAssocID="{2CCB8923-665F-4EBD-BAC7-E2E1DFB6B1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18C3CA0D-6BDA-41A7-8020-B711DB66FB54}" type="pres">
      <dgm:prSet presAssocID="{2CCB8923-665F-4EBD-BAC7-E2E1DFB6B14C}" presName="spaceRect" presStyleCnt="0"/>
      <dgm:spPr/>
    </dgm:pt>
    <dgm:pt modelId="{49B3AE47-7822-4AE6-8D1B-258CBD222B88}" type="pres">
      <dgm:prSet presAssocID="{2CCB8923-665F-4EBD-BAC7-E2E1DFB6B14C}" presName="parTx" presStyleLbl="revTx" presStyleIdx="2" presStyleCnt="6">
        <dgm:presLayoutVars>
          <dgm:chMax val="0"/>
          <dgm:chPref val="0"/>
        </dgm:presLayoutVars>
      </dgm:prSet>
      <dgm:spPr/>
    </dgm:pt>
    <dgm:pt modelId="{B34D40F0-5FCD-4D7E-8699-A87A333EE656}" type="pres">
      <dgm:prSet presAssocID="{2CCB8923-665F-4EBD-BAC7-E2E1DFB6B14C}" presName="desTx" presStyleLbl="revTx" presStyleIdx="3" presStyleCnt="6">
        <dgm:presLayoutVars/>
      </dgm:prSet>
      <dgm:spPr/>
    </dgm:pt>
    <dgm:pt modelId="{936A5B37-3F50-4E0B-B7BB-6EFDB2D9B899}" type="pres">
      <dgm:prSet presAssocID="{56A7345F-0E97-4817-97D8-4B84B790A1DE}" presName="sibTrans" presStyleCnt="0"/>
      <dgm:spPr/>
    </dgm:pt>
    <dgm:pt modelId="{9859500D-FD10-42E5-9E52-38E7965B629A}" type="pres">
      <dgm:prSet presAssocID="{90724A0F-1DF0-45F5-AA38-3ABC622951FB}" presName="compNode" presStyleCnt="0"/>
      <dgm:spPr/>
    </dgm:pt>
    <dgm:pt modelId="{D1A617D4-C359-413F-94BC-7F0D81007710}" type="pres">
      <dgm:prSet presAssocID="{90724A0F-1DF0-45F5-AA38-3ABC622951FB}" presName="bgRect" presStyleLbl="bgShp" presStyleIdx="2" presStyleCnt="3"/>
      <dgm:spPr/>
    </dgm:pt>
    <dgm:pt modelId="{88B5DD14-23D8-409A-ABF0-3BC9F2239E30}" type="pres">
      <dgm:prSet presAssocID="{90724A0F-1DF0-45F5-AA38-3ABC622951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1015199-14B4-4903-A5CB-AB0B746E3946}" type="pres">
      <dgm:prSet presAssocID="{90724A0F-1DF0-45F5-AA38-3ABC622951FB}" presName="spaceRect" presStyleCnt="0"/>
      <dgm:spPr/>
    </dgm:pt>
    <dgm:pt modelId="{792A95C9-02C3-47CA-AD76-E1A49B93A605}" type="pres">
      <dgm:prSet presAssocID="{90724A0F-1DF0-45F5-AA38-3ABC622951FB}" presName="parTx" presStyleLbl="revTx" presStyleIdx="4" presStyleCnt="6">
        <dgm:presLayoutVars>
          <dgm:chMax val="0"/>
          <dgm:chPref val="0"/>
        </dgm:presLayoutVars>
      </dgm:prSet>
      <dgm:spPr/>
    </dgm:pt>
    <dgm:pt modelId="{B2EBB05F-6205-4E5D-82B4-C7842054D088}" type="pres">
      <dgm:prSet presAssocID="{90724A0F-1DF0-45F5-AA38-3ABC622951FB}" presName="desTx" presStyleLbl="revTx" presStyleIdx="5" presStyleCnt="6">
        <dgm:presLayoutVars/>
      </dgm:prSet>
      <dgm:spPr/>
    </dgm:pt>
  </dgm:ptLst>
  <dgm:cxnLst>
    <dgm:cxn modelId="{E7750B04-1FBD-40CD-BFD0-A7F650A25616}" srcId="{2CCB8923-665F-4EBD-BAC7-E2E1DFB6B14C}" destId="{F8124EB9-F66E-40D8-8B19-010CE8EB008E}" srcOrd="2" destOrd="0" parTransId="{6BAB4C14-F137-4741-82BA-E1A27160BF38}" sibTransId="{27B252CB-5859-44AE-AB7D-8D8DD8629C6A}"/>
    <dgm:cxn modelId="{46ABEF0A-F407-4026-AB1A-091E832017E2}" srcId="{2CCB8923-665F-4EBD-BAC7-E2E1DFB6B14C}" destId="{C7D5EE65-EC83-4900-BADA-8439FB3B9A26}" srcOrd="0" destOrd="0" parTransId="{E1CFB235-E5E0-4468-98DA-E43B61A4A7AF}" sibTransId="{50B3237D-22C5-43AE-BB7F-2945B7B6DEBA}"/>
    <dgm:cxn modelId="{E366340B-046B-4403-A784-14A2FF2BED22}" type="presOf" srcId="{8DEC4ED6-577A-4071-B614-47AD53370E43}" destId="{B2EBB05F-6205-4E5D-82B4-C7842054D088}" srcOrd="0" destOrd="2" presId="urn:microsoft.com/office/officeart/2018/2/layout/IconVerticalSolidList"/>
    <dgm:cxn modelId="{1024871B-390D-4C50-9F5E-AC21B3F4A87D}" srcId="{4BB793F1-055A-42AB-8DF8-AC717AFC023B}" destId="{D79E4D6D-EF23-40F4-8F32-CA26691140F9}" srcOrd="0" destOrd="0" parTransId="{C788CEAA-D81A-4736-8F6C-9295A9581002}" sibTransId="{E58CB05D-9C62-4DCD-B90B-60D9F5EA2539}"/>
    <dgm:cxn modelId="{DC99ED24-9162-424E-A868-EE48301A85FE}" type="presOf" srcId="{7FECBEFD-7D87-4794-9E51-6FB49BB9E1AF}" destId="{B2EBB05F-6205-4E5D-82B4-C7842054D088}" srcOrd="0" destOrd="3" presId="urn:microsoft.com/office/officeart/2018/2/layout/IconVerticalSolidList"/>
    <dgm:cxn modelId="{0D77FC28-792C-48BE-B071-25278D3C817B}" srcId="{5C6E1B5C-6FBE-4025-8A3C-722973D8D2F7}" destId="{4BB793F1-055A-42AB-8DF8-AC717AFC023B}" srcOrd="0" destOrd="0" parTransId="{5A747EE7-AAA1-4959-9611-5096D3EF29D1}" sibTransId="{CCA4FD3A-2EC1-4CA0-92DA-5B602D2D55AD}"/>
    <dgm:cxn modelId="{C43A3629-C71D-4F7B-902E-E49721E40E93}" srcId="{5C6E1B5C-6FBE-4025-8A3C-722973D8D2F7}" destId="{90724A0F-1DF0-45F5-AA38-3ABC622951FB}" srcOrd="2" destOrd="0" parTransId="{82874A60-1ADF-4AF6-B692-EEAB27F64CAC}" sibTransId="{29C4B407-5C49-44CF-966F-95E56D3F3068}"/>
    <dgm:cxn modelId="{0CDD903B-E912-45BE-8D68-FE931D0E9A09}" srcId="{90724A0F-1DF0-45F5-AA38-3ABC622951FB}" destId="{C9F3D002-7621-4CC4-BCD0-C477D616D27A}" srcOrd="1" destOrd="0" parTransId="{0C76C682-497E-4B50-A535-208EDA1A7C3C}" sibTransId="{56CAFEAB-3221-4921-8C61-D5E8A1F5B0D8}"/>
    <dgm:cxn modelId="{923DCA3E-335B-46FB-821E-934F9442C9B2}" type="presOf" srcId="{F8124EB9-F66E-40D8-8B19-010CE8EB008E}" destId="{B34D40F0-5FCD-4D7E-8699-A87A333EE656}" srcOrd="0" destOrd="2" presId="urn:microsoft.com/office/officeart/2018/2/layout/IconVerticalSolidList"/>
    <dgm:cxn modelId="{47BC5945-41D8-48B1-B26B-709206C17647}" type="presOf" srcId="{5C6E1B5C-6FBE-4025-8A3C-722973D8D2F7}" destId="{AC8D7062-BBA2-4DAE-BF7C-ED75BC1BA513}" srcOrd="0" destOrd="0" presId="urn:microsoft.com/office/officeart/2018/2/layout/IconVerticalSolidList"/>
    <dgm:cxn modelId="{9D32C969-4F75-4244-9B0A-DA49FCBE6E31}" srcId="{90724A0F-1DF0-45F5-AA38-3ABC622951FB}" destId="{7FECBEFD-7D87-4794-9E51-6FB49BB9E1AF}" srcOrd="3" destOrd="0" parTransId="{DD84C189-C8F5-4DE5-90E8-525F1E84B562}" sibTransId="{17BB621F-929D-42EE-A643-5EDC30D61B67}"/>
    <dgm:cxn modelId="{33AF266B-8315-4B74-99AD-0A224DA4633D}" srcId="{2CCB8923-665F-4EBD-BAC7-E2E1DFB6B14C}" destId="{F063C2B9-0F8E-4D46-9FA6-DC4D647C0666}" srcOrd="1" destOrd="0" parTransId="{62DD364E-0A2F-4EF6-AD22-4070F5B790EE}" sibTransId="{1BE97CE3-AE07-46BC-9974-426F57BDA430}"/>
    <dgm:cxn modelId="{14DE814C-81E7-4E3B-8A84-B4155580448C}" srcId="{4BB793F1-055A-42AB-8DF8-AC717AFC023B}" destId="{BB81C1F9-6B4B-469E-8D56-85B2B4903A9B}" srcOrd="2" destOrd="0" parTransId="{8B3FC244-0B31-42B0-B6CE-EF1551F4F2DF}" sibTransId="{1A6F2735-0B65-44DA-8DFF-157837457B29}"/>
    <dgm:cxn modelId="{CE008076-4E90-409D-B20B-D145BAF3090E}" srcId="{90724A0F-1DF0-45F5-AA38-3ABC622951FB}" destId="{C5B5A5F8-5502-4A74-8558-86EBDE2A9F4D}" srcOrd="0" destOrd="0" parTransId="{DDE28CAE-0851-4F6C-8624-9F6CEE5DA512}" sibTransId="{D27EF978-EC54-48DE-8512-09169F5B4162}"/>
    <dgm:cxn modelId="{2B96547F-015E-4D44-AB4C-6991680FBEE1}" type="presOf" srcId="{7B189826-9820-44F5-BD81-D0A331AD62C4}" destId="{E4950528-9F4C-41D0-BD7E-17893A54A7AE}" srcOrd="0" destOrd="1" presId="urn:microsoft.com/office/officeart/2018/2/layout/IconVerticalSolidList"/>
    <dgm:cxn modelId="{DE634584-4DEC-4418-8C5E-03EFDFDD4196}" type="presOf" srcId="{D79E4D6D-EF23-40F4-8F32-CA26691140F9}" destId="{E4950528-9F4C-41D0-BD7E-17893A54A7AE}" srcOrd="0" destOrd="0" presId="urn:microsoft.com/office/officeart/2018/2/layout/IconVerticalSolidList"/>
    <dgm:cxn modelId="{5E265D85-E5DE-48D6-921A-79667BE6CC7E}" type="presOf" srcId="{4BB793F1-055A-42AB-8DF8-AC717AFC023B}" destId="{759394C0-2DD7-4417-A11E-0328F1A7949B}" srcOrd="0" destOrd="0" presId="urn:microsoft.com/office/officeart/2018/2/layout/IconVerticalSolidList"/>
    <dgm:cxn modelId="{1D852B88-8A7D-4E60-83B7-38A7DCEC7E69}" type="presOf" srcId="{90724A0F-1DF0-45F5-AA38-3ABC622951FB}" destId="{792A95C9-02C3-47CA-AD76-E1A49B93A605}" srcOrd="0" destOrd="0" presId="urn:microsoft.com/office/officeart/2018/2/layout/IconVerticalSolidList"/>
    <dgm:cxn modelId="{6CE6D196-77D9-41FE-82B2-225E62751493}" type="presOf" srcId="{2CCB8923-665F-4EBD-BAC7-E2E1DFB6B14C}" destId="{49B3AE47-7822-4AE6-8D1B-258CBD222B88}" srcOrd="0" destOrd="0" presId="urn:microsoft.com/office/officeart/2018/2/layout/IconVerticalSolidList"/>
    <dgm:cxn modelId="{4CF0DBB6-568E-4CC0-8AB3-E26FFDF75D87}" type="presOf" srcId="{BB81C1F9-6B4B-469E-8D56-85B2B4903A9B}" destId="{E4950528-9F4C-41D0-BD7E-17893A54A7AE}" srcOrd="0" destOrd="2" presId="urn:microsoft.com/office/officeart/2018/2/layout/IconVerticalSolidList"/>
    <dgm:cxn modelId="{828BE3BD-66F7-4FC3-9FBA-B4F7335048A3}" type="presOf" srcId="{C7D5EE65-EC83-4900-BADA-8439FB3B9A26}" destId="{B34D40F0-5FCD-4D7E-8699-A87A333EE656}" srcOrd="0" destOrd="0" presId="urn:microsoft.com/office/officeart/2018/2/layout/IconVerticalSolidList"/>
    <dgm:cxn modelId="{934120BE-5893-4591-B7D4-36BC1129268E}" srcId="{5C6E1B5C-6FBE-4025-8A3C-722973D8D2F7}" destId="{2CCB8923-665F-4EBD-BAC7-E2E1DFB6B14C}" srcOrd="1" destOrd="0" parTransId="{662C0C1F-C13F-4188-93EA-E9BB1EB30146}" sibTransId="{56A7345F-0E97-4817-97D8-4B84B790A1DE}"/>
    <dgm:cxn modelId="{E93067BF-F45C-4312-A603-58672C82A9FD}" type="presOf" srcId="{F063C2B9-0F8E-4D46-9FA6-DC4D647C0666}" destId="{B34D40F0-5FCD-4D7E-8699-A87A333EE656}" srcOrd="0" destOrd="1" presId="urn:microsoft.com/office/officeart/2018/2/layout/IconVerticalSolidList"/>
    <dgm:cxn modelId="{7E4388D2-EE4D-45C2-898D-C83A40AAAB52}" type="presOf" srcId="{C5B5A5F8-5502-4A74-8558-86EBDE2A9F4D}" destId="{B2EBB05F-6205-4E5D-82B4-C7842054D088}" srcOrd="0" destOrd="0" presId="urn:microsoft.com/office/officeart/2018/2/layout/IconVerticalSolidList"/>
    <dgm:cxn modelId="{C6DFB4DC-448D-4C3E-BFF4-CA049584E28F}" srcId="{90724A0F-1DF0-45F5-AA38-3ABC622951FB}" destId="{8DEC4ED6-577A-4071-B614-47AD53370E43}" srcOrd="2" destOrd="0" parTransId="{53857E9B-6B75-488D-80F1-5E91E23237BA}" sibTransId="{04FC8CF0-3FC1-4D59-BF6A-17295F258707}"/>
    <dgm:cxn modelId="{B12672E1-7311-445A-98D0-8659CD887504}" srcId="{4BB793F1-055A-42AB-8DF8-AC717AFC023B}" destId="{7B189826-9820-44F5-BD81-D0A331AD62C4}" srcOrd="1" destOrd="0" parTransId="{0446F40E-CCA1-4C62-87ED-0FE60057B6D9}" sibTransId="{085DC15C-3195-4A17-9ED4-090AA63CC9FF}"/>
    <dgm:cxn modelId="{A5419DFD-8B6D-407F-B6A7-B88E7C24149D}" type="presOf" srcId="{C9F3D002-7621-4CC4-BCD0-C477D616D27A}" destId="{B2EBB05F-6205-4E5D-82B4-C7842054D088}" srcOrd="0" destOrd="1" presId="urn:microsoft.com/office/officeart/2018/2/layout/IconVerticalSolidList"/>
    <dgm:cxn modelId="{6AF13824-0268-4045-BDDD-75C36B111745}" type="presParOf" srcId="{AC8D7062-BBA2-4DAE-BF7C-ED75BC1BA513}" destId="{89441358-1D57-48F4-B0FE-78C0F99E1904}" srcOrd="0" destOrd="0" presId="urn:microsoft.com/office/officeart/2018/2/layout/IconVerticalSolidList"/>
    <dgm:cxn modelId="{CF65D900-8153-4B86-8B8B-73C8EF25A40F}" type="presParOf" srcId="{89441358-1D57-48F4-B0FE-78C0F99E1904}" destId="{096077D5-A5D4-4BDA-81BC-185D6C6CC088}" srcOrd="0" destOrd="0" presId="urn:microsoft.com/office/officeart/2018/2/layout/IconVerticalSolidList"/>
    <dgm:cxn modelId="{08C2FC07-5453-4236-9232-1974CFFA2904}" type="presParOf" srcId="{89441358-1D57-48F4-B0FE-78C0F99E1904}" destId="{F8755069-3DA0-4992-96BC-F173329A4F0A}" srcOrd="1" destOrd="0" presId="urn:microsoft.com/office/officeart/2018/2/layout/IconVerticalSolidList"/>
    <dgm:cxn modelId="{A533CBC0-75C2-4A9A-B7DD-7D715336E12A}" type="presParOf" srcId="{89441358-1D57-48F4-B0FE-78C0F99E1904}" destId="{BB098A52-9009-464B-AB25-72240291C708}" srcOrd="2" destOrd="0" presId="urn:microsoft.com/office/officeart/2018/2/layout/IconVerticalSolidList"/>
    <dgm:cxn modelId="{592A96AA-AB82-437C-AF9B-2E216A6C1AE6}" type="presParOf" srcId="{89441358-1D57-48F4-B0FE-78C0F99E1904}" destId="{759394C0-2DD7-4417-A11E-0328F1A7949B}" srcOrd="3" destOrd="0" presId="urn:microsoft.com/office/officeart/2018/2/layout/IconVerticalSolidList"/>
    <dgm:cxn modelId="{C93B129B-B001-4632-B96B-CD62EA14642F}" type="presParOf" srcId="{89441358-1D57-48F4-B0FE-78C0F99E1904}" destId="{E4950528-9F4C-41D0-BD7E-17893A54A7AE}" srcOrd="4" destOrd="0" presId="urn:microsoft.com/office/officeart/2018/2/layout/IconVerticalSolidList"/>
    <dgm:cxn modelId="{9513EFF5-47AF-4559-9608-834C1DC246F6}" type="presParOf" srcId="{AC8D7062-BBA2-4DAE-BF7C-ED75BC1BA513}" destId="{7E1D12CC-6C53-4012-BB24-1DABE25D0AAF}" srcOrd="1" destOrd="0" presId="urn:microsoft.com/office/officeart/2018/2/layout/IconVerticalSolidList"/>
    <dgm:cxn modelId="{7862941F-09DB-47D9-856C-B0F79A90F393}" type="presParOf" srcId="{AC8D7062-BBA2-4DAE-BF7C-ED75BC1BA513}" destId="{CF4A24A8-A719-4A59-9F0C-5021028FB822}" srcOrd="2" destOrd="0" presId="urn:microsoft.com/office/officeart/2018/2/layout/IconVerticalSolidList"/>
    <dgm:cxn modelId="{358F4AF1-DAAE-4BCE-B9E0-21663564AB88}" type="presParOf" srcId="{CF4A24A8-A719-4A59-9F0C-5021028FB822}" destId="{B11430BA-EB31-48AF-ACEF-4670515C4FBF}" srcOrd="0" destOrd="0" presId="urn:microsoft.com/office/officeart/2018/2/layout/IconVerticalSolidList"/>
    <dgm:cxn modelId="{AA4255C1-EF69-4DAB-B503-A522251A0EDE}" type="presParOf" srcId="{CF4A24A8-A719-4A59-9F0C-5021028FB822}" destId="{7AEDE37F-B189-42D5-8AC2-4A2B3E02FCF9}" srcOrd="1" destOrd="0" presId="urn:microsoft.com/office/officeart/2018/2/layout/IconVerticalSolidList"/>
    <dgm:cxn modelId="{C67DF5B1-A2C5-469E-9BAC-7C8319929ED4}" type="presParOf" srcId="{CF4A24A8-A719-4A59-9F0C-5021028FB822}" destId="{18C3CA0D-6BDA-41A7-8020-B711DB66FB54}" srcOrd="2" destOrd="0" presId="urn:microsoft.com/office/officeart/2018/2/layout/IconVerticalSolidList"/>
    <dgm:cxn modelId="{31990394-7DA7-4724-80DC-3443E6FD1876}" type="presParOf" srcId="{CF4A24A8-A719-4A59-9F0C-5021028FB822}" destId="{49B3AE47-7822-4AE6-8D1B-258CBD222B88}" srcOrd="3" destOrd="0" presId="urn:microsoft.com/office/officeart/2018/2/layout/IconVerticalSolidList"/>
    <dgm:cxn modelId="{9CF26BEB-83DB-4DB0-B5BF-5A22C98D84D0}" type="presParOf" srcId="{CF4A24A8-A719-4A59-9F0C-5021028FB822}" destId="{B34D40F0-5FCD-4D7E-8699-A87A333EE656}" srcOrd="4" destOrd="0" presId="urn:microsoft.com/office/officeart/2018/2/layout/IconVerticalSolidList"/>
    <dgm:cxn modelId="{12A594D5-06EA-44CE-8DD6-A833D3C7FC8A}" type="presParOf" srcId="{AC8D7062-BBA2-4DAE-BF7C-ED75BC1BA513}" destId="{936A5B37-3F50-4E0B-B7BB-6EFDB2D9B899}" srcOrd="3" destOrd="0" presId="urn:microsoft.com/office/officeart/2018/2/layout/IconVerticalSolidList"/>
    <dgm:cxn modelId="{07046A60-8FAC-4A06-A34D-2C3527D00497}" type="presParOf" srcId="{AC8D7062-BBA2-4DAE-BF7C-ED75BC1BA513}" destId="{9859500D-FD10-42E5-9E52-38E7965B629A}" srcOrd="4" destOrd="0" presId="urn:microsoft.com/office/officeart/2018/2/layout/IconVerticalSolidList"/>
    <dgm:cxn modelId="{F94858AA-015F-4FE8-8D84-64C66475E8A6}" type="presParOf" srcId="{9859500D-FD10-42E5-9E52-38E7965B629A}" destId="{D1A617D4-C359-413F-94BC-7F0D81007710}" srcOrd="0" destOrd="0" presId="urn:microsoft.com/office/officeart/2018/2/layout/IconVerticalSolidList"/>
    <dgm:cxn modelId="{4683C22C-CEC2-495F-A1C2-1A30E64C5827}" type="presParOf" srcId="{9859500D-FD10-42E5-9E52-38E7965B629A}" destId="{88B5DD14-23D8-409A-ABF0-3BC9F2239E30}" srcOrd="1" destOrd="0" presId="urn:microsoft.com/office/officeart/2018/2/layout/IconVerticalSolidList"/>
    <dgm:cxn modelId="{86644FFD-A58D-4CF3-9354-69933AB8DB08}" type="presParOf" srcId="{9859500D-FD10-42E5-9E52-38E7965B629A}" destId="{11015199-14B4-4903-A5CB-AB0B746E3946}" srcOrd="2" destOrd="0" presId="urn:microsoft.com/office/officeart/2018/2/layout/IconVerticalSolidList"/>
    <dgm:cxn modelId="{05E749D0-C20C-41BC-A264-63520CB1CFB0}" type="presParOf" srcId="{9859500D-FD10-42E5-9E52-38E7965B629A}" destId="{792A95C9-02C3-47CA-AD76-E1A49B93A605}" srcOrd="3" destOrd="0" presId="urn:microsoft.com/office/officeart/2018/2/layout/IconVerticalSolidList"/>
    <dgm:cxn modelId="{C473F3F2-1F49-4FAE-803F-5B94E4C2D41F}" type="presParOf" srcId="{9859500D-FD10-42E5-9E52-38E7965B629A}" destId="{B2EBB05F-6205-4E5D-82B4-C7842054D08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DFB5B3-D3DB-4602-A70D-FFAA67E5611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F2B249-0F76-462A-9C5A-26B1FF1BC71D}">
      <dgm:prSet phldrT="[Text]"/>
      <dgm:spPr/>
      <dgm:t>
        <a:bodyPr/>
        <a:lstStyle/>
        <a:p>
          <a:r>
            <a:rPr lang="en-US"/>
            <a:t>Advantages</a:t>
          </a:r>
        </a:p>
      </dgm:t>
    </dgm:pt>
    <dgm:pt modelId="{125CE606-F279-4CFF-A3C1-FDBE6CA31DD0}" type="parTrans" cxnId="{7485A02C-712E-4A67-871F-ACB722FBEF34}">
      <dgm:prSet/>
      <dgm:spPr/>
      <dgm:t>
        <a:bodyPr/>
        <a:lstStyle/>
        <a:p>
          <a:endParaRPr lang="en-US"/>
        </a:p>
      </dgm:t>
    </dgm:pt>
    <dgm:pt modelId="{5F23CF08-005D-4A21-996A-9AFE2D873DF3}" type="sibTrans" cxnId="{7485A02C-712E-4A67-871F-ACB722FBEF34}">
      <dgm:prSet/>
      <dgm:spPr/>
      <dgm:t>
        <a:bodyPr/>
        <a:lstStyle/>
        <a:p>
          <a:endParaRPr lang="en-US"/>
        </a:p>
      </dgm:t>
    </dgm:pt>
    <dgm:pt modelId="{EC7F7998-CDDF-4C45-BD6C-B558374E5553}">
      <dgm:prSet phldrT="[Text]"/>
      <dgm:spPr/>
      <dgm:t>
        <a:bodyPr/>
        <a:lstStyle/>
        <a:p>
          <a:r>
            <a:rPr lang="en-US"/>
            <a:t>Can detect more than one type of rice grain (</a:t>
          </a:r>
          <a:r>
            <a:rPr lang="en-US" err="1"/>
            <a:t>eg</a:t>
          </a:r>
          <a:r>
            <a:rPr lang="en-US"/>
            <a:t>: basmati, black rice)</a:t>
          </a:r>
        </a:p>
      </dgm:t>
    </dgm:pt>
    <dgm:pt modelId="{9CA6D441-9DD9-47E1-8EBE-C13C3526EEF6}" type="parTrans" cxnId="{41C10B9A-3903-416B-8A16-A619F75BBAB6}">
      <dgm:prSet/>
      <dgm:spPr/>
      <dgm:t>
        <a:bodyPr/>
        <a:lstStyle/>
        <a:p>
          <a:endParaRPr lang="en-US"/>
        </a:p>
      </dgm:t>
    </dgm:pt>
    <dgm:pt modelId="{A013BFAF-69A3-4936-A903-5A6F8623D552}" type="sibTrans" cxnId="{41C10B9A-3903-416B-8A16-A619F75BBAB6}">
      <dgm:prSet/>
      <dgm:spPr/>
      <dgm:t>
        <a:bodyPr/>
        <a:lstStyle/>
        <a:p>
          <a:endParaRPr lang="en-US"/>
        </a:p>
      </dgm:t>
    </dgm:pt>
    <dgm:pt modelId="{EFBAE90D-3B14-4E8A-89BD-2BA1EE4C3F6B}">
      <dgm:prSet phldrT="[Text]"/>
      <dgm:spPr/>
      <dgm:t>
        <a:bodyPr/>
        <a:lstStyle/>
        <a:p>
          <a:r>
            <a:rPr lang="en-US"/>
            <a:t>Can differentiate defective rice grains from the faultless rice grains</a:t>
          </a:r>
        </a:p>
      </dgm:t>
    </dgm:pt>
    <dgm:pt modelId="{FE7CACE1-CD10-4B7F-972C-DC6C0E8C1018}" type="parTrans" cxnId="{913E5FAC-2B61-4BB5-B980-E6512585F572}">
      <dgm:prSet/>
      <dgm:spPr/>
      <dgm:t>
        <a:bodyPr/>
        <a:lstStyle/>
        <a:p>
          <a:endParaRPr lang="en-US"/>
        </a:p>
      </dgm:t>
    </dgm:pt>
    <dgm:pt modelId="{4F31DCAE-DAB2-4A45-91FA-8FD6F7717B05}" type="sibTrans" cxnId="{913E5FAC-2B61-4BB5-B980-E6512585F572}">
      <dgm:prSet/>
      <dgm:spPr/>
      <dgm:t>
        <a:bodyPr/>
        <a:lstStyle/>
        <a:p>
          <a:endParaRPr lang="en-US"/>
        </a:p>
      </dgm:t>
    </dgm:pt>
    <dgm:pt modelId="{510E83CE-9489-4CD3-AF7B-7D6EFE2E148A}">
      <dgm:prSet phldrT="[Text]"/>
      <dgm:spPr/>
      <dgm:t>
        <a:bodyPr/>
        <a:lstStyle/>
        <a:p>
          <a:r>
            <a:rPr lang="en-US"/>
            <a:t>Disadvantage</a:t>
          </a:r>
          <a:endParaRPr lang="en-US" dirty="0"/>
        </a:p>
      </dgm:t>
    </dgm:pt>
    <dgm:pt modelId="{EEBEDFEE-BAF3-47FA-9AD2-8264095BB3AE}" type="parTrans" cxnId="{74828480-DAD3-452E-A24C-5F5DF93AD8DC}">
      <dgm:prSet/>
      <dgm:spPr/>
      <dgm:t>
        <a:bodyPr/>
        <a:lstStyle/>
        <a:p>
          <a:endParaRPr lang="en-US"/>
        </a:p>
      </dgm:t>
    </dgm:pt>
    <dgm:pt modelId="{C4B44BA6-A78E-44EB-BE09-81A53AED6338}" type="sibTrans" cxnId="{74828480-DAD3-452E-A24C-5F5DF93AD8DC}">
      <dgm:prSet/>
      <dgm:spPr/>
      <dgm:t>
        <a:bodyPr/>
        <a:lstStyle/>
        <a:p>
          <a:endParaRPr lang="en-US"/>
        </a:p>
      </dgm:t>
    </dgm:pt>
    <dgm:pt modelId="{4FAF011F-30D0-4280-B31A-CC2679D60590}">
      <dgm:prSet phldrT="[Text]"/>
      <dgm:spPr/>
      <dgm:t>
        <a:bodyPr/>
        <a:lstStyle/>
        <a:p>
          <a:r>
            <a:rPr lang="en-US" sz="2900" dirty="0"/>
            <a:t>Unable to detect rice grains if too close to one another</a:t>
          </a:r>
        </a:p>
      </dgm:t>
    </dgm:pt>
    <dgm:pt modelId="{7F783508-68C8-495F-90CB-75AB06112DB7}" type="parTrans" cxnId="{4092DEF4-48FE-4689-8477-B832E44A566E}">
      <dgm:prSet/>
      <dgm:spPr/>
      <dgm:t>
        <a:bodyPr/>
        <a:lstStyle/>
        <a:p>
          <a:endParaRPr lang="en-US"/>
        </a:p>
      </dgm:t>
    </dgm:pt>
    <dgm:pt modelId="{EBEAA4FC-3F5B-4B36-B0B4-F5049F8F3250}" type="sibTrans" cxnId="{4092DEF4-48FE-4689-8477-B832E44A566E}">
      <dgm:prSet/>
      <dgm:spPr/>
      <dgm:t>
        <a:bodyPr/>
        <a:lstStyle/>
        <a:p>
          <a:endParaRPr lang="en-US"/>
        </a:p>
      </dgm:t>
    </dgm:pt>
    <dgm:pt modelId="{C70B8B1D-C55A-4511-BF67-FFDEC6EE8AC1}" type="pres">
      <dgm:prSet presAssocID="{EADFB5B3-D3DB-4602-A70D-FFAA67E5611C}" presName="Name0" presStyleCnt="0">
        <dgm:presLayoutVars>
          <dgm:dir/>
          <dgm:animLvl val="lvl"/>
          <dgm:resizeHandles val="exact"/>
        </dgm:presLayoutVars>
      </dgm:prSet>
      <dgm:spPr/>
    </dgm:pt>
    <dgm:pt modelId="{A0361309-E6CF-4745-89BB-DB00BF6EEF5E}" type="pres">
      <dgm:prSet presAssocID="{10F2B249-0F76-462A-9C5A-26B1FF1BC71D}" presName="composite" presStyleCnt="0"/>
      <dgm:spPr/>
    </dgm:pt>
    <dgm:pt modelId="{5C76C1E6-72C0-491F-A549-800E7653CC13}" type="pres">
      <dgm:prSet presAssocID="{10F2B249-0F76-462A-9C5A-26B1FF1BC71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681D5CF-2DBE-47C7-BE68-E19F03B1A267}" type="pres">
      <dgm:prSet presAssocID="{10F2B249-0F76-462A-9C5A-26B1FF1BC71D}" presName="desTx" presStyleLbl="alignAccFollowNode1" presStyleIdx="0" presStyleCnt="2">
        <dgm:presLayoutVars>
          <dgm:bulletEnabled val="1"/>
        </dgm:presLayoutVars>
      </dgm:prSet>
      <dgm:spPr/>
    </dgm:pt>
    <dgm:pt modelId="{83184FED-BD06-4848-94D2-9764B42FCD27}" type="pres">
      <dgm:prSet presAssocID="{5F23CF08-005D-4A21-996A-9AFE2D873DF3}" presName="space" presStyleCnt="0"/>
      <dgm:spPr/>
    </dgm:pt>
    <dgm:pt modelId="{6715210A-0C8E-41DB-AEE8-C50A18CB32EA}" type="pres">
      <dgm:prSet presAssocID="{510E83CE-9489-4CD3-AF7B-7D6EFE2E148A}" presName="composite" presStyleCnt="0"/>
      <dgm:spPr/>
    </dgm:pt>
    <dgm:pt modelId="{C20C819D-EC19-4FDE-A3F2-3875AFE05D07}" type="pres">
      <dgm:prSet presAssocID="{510E83CE-9489-4CD3-AF7B-7D6EFE2E148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C095823-7D1C-4642-BDAE-DB815F5CC8B8}" type="pres">
      <dgm:prSet presAssocID="{510E83CE-9489-4CD3-AF7B-7D6EFE2E148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485A02C-712E-4A67-871F-ACB722FBEF34}" srcId="{EADFB5B3-D3DB-4602-A70D-FFAA67E5611C}" destId="{10F2B249-0F76-462A-9C5A-26B1FF1BC71D}" srcOrd="0" destOrd="0" parTransId="{125CE606-F279-4CFF-A3C1-FDBE6CA31DD0}" sibTransId="{5F23CF08-005D-4A21-996A-9AFE2D873DF3}"/>
    <dgm:cxn modelId="{8943E84A-C797-46FD-8517-F97414298228}" type="presOf" srcId="{10F2B249-0F76-462A-9C5A-26B1FF1BC71D}" destId="{5C76C1E6-72C0-491F-A549-800E7653CC13}" srcOrd="0" destOrd="0" presId="urn:microsoft.com/office/officeart/2005/8/layout/hList1"/>
    <dgm:cxn modelId="{B304576B-DB03-4283-902C-AB27643ADE96}" type="presOf" srcId="{EC7F7998-CDDF-4C45-BD6C-B558374E5553}" destId="{6681D5CF-2DBE-47C7-BE68-E19F03B1A267}" srcOrd="0" destOrd="0" presId="urn:microsoft.com/office/officeart/2005/8/layout/hList1"/>
    <dgm:cxn modelId="{EAA65753-53F7-409F-A030-FB526F83B9B6}" type="presOf" srcId="{EADFB5B3-D3DB-4602-A70D-FFAA67E5611C}" destId="{C70B8B1D-C55A-4511-BF67-FFDEC6EE8AC1}" srcOrd="0" destOrd="0" presId="urn:microsoft.com/office/officeart/2005/8/layout/hList1"/>
    <dgm:cxn modelId="{99121D74-970B-4E60-AA34-5A110EE3EB0E}" type="presOf" srcId="{EFBAE90D-3B14-4E8A-89BD-2BA1EE4C3F6B}" destId="{6681D5CF-2DBE-47C7-BE68-E19F03B1A267}" srcOrd="0" destOrd="1" presId="urn:microsoft.com/office/officeart/2005/8/layout/hList1"/>
    <dgm:cxn modelId="{74828480-DAD3-452E-A24C-5F5DF93AD8DC}" srcId="{EADFB5B3-D3DB-4602-A70D-FFAA67E5611C}" destId="{510E83CE-9489-4CD3-AF7B-7D6EFE2E148A}" srcOrd="1" destOrd="0" parTransId="{EEBEDFEE-BAF3-47FA-9AD2-8264095BB3AE}" sibTransId="{C4B44BA6-A78E-44EB-BE09-81A53AED6338}"/>
    <dgm:cxn modelId="{41C10B9A-3903-416B-8A16-A619F75BBAB6}" srcId="{10F2B249-0F76-462A-9C5A-26B1FF1BC71D}" destId="{EC7F7998-CDDF-4C45-BD6C-B558374E5553}" srcOrd="0" destOrd="0" parTransId="{9CA6D441-9DD9-47E1-8EBE-C13C3526EEF6}" sibTransId="{A013BFAF-69A3-4936-A903-5A6F8623D552}"/>
    <dgm:cxn modelId="{913E5FAC-2B61-4BB5-B980-E6512585F572}" srcId="{10F2B249-0F76-462A-9C5A-26B1FF1BC71D}" destId="{EFBAE90D-3B14-4E8A-89BD-2BA1EE4C3F6B}" srcOrd="1" destOrd="0" parTransId="{FE7CACE1-CD10-4B7F-972C-DC6C0E8C1018}" sibTransId="{4F31DCAE-DAB2-4A45-91FA-8FD6F7717B05}"/>
    <dgm:cxn modelId="{4DACEABD-DFA3-46CE-80E7-A7093380E3BE}" type="presOf" srcId="{4FAF011F-30D0-4280-B31A-CC2679D60590}" destId="{BC095823-7D1C-4642-BDAE-DB815F5CC8B8}" srcOrd="0" destOrd="0" presId="urn:microsoft.com/office/officeart/2005/8/layout/hList1"/>
    <dgm:cxn modelId="{99E421C6-8D2E-49D4-A385-1339DA623F33}" type="presOf" srcId="{510E83CE-9489-4CD3-AF7B-7D6EFE2E148A}" destId="{C20C819D-EC19-4FDE-A3F2-3875AFE05D07}" srcOrd="0" destOrd="0" presId="urn:microsoft.com/office/officeart/2005/8/layout/hList1"/>
    <dgm:cxn modelId="{4092DEF4-48FE-4689-8477-B832E44A566E}" srcId="{510E83CE-9489-4CD3-AF7B-7D6EFE2E148A}" destId="{4FAF011F-30D0-4280-B31A-CC2679D60590}" srcOrd="0" destOrd="0" parTransId="{7F783508-68C8-495F-90CB-75AB06112DB7}" sibTransId="{EBEAA4FC-3F5B-4B36-B0B4-F5049F8F3250}"/>
    <dgm:cxn modelId="{9E91EEEF-403E-43CE-A96B-7F1BBCA93986}" type="presParOf" srcId="{C70B8B1D-C55A-4511-BF67-FFDEC6EE8AC1}" destId="{A0361309-E6CF-4745-89BB-DB00BF6EEF5E}" srcOrd="0" destOrd="0" presId="urn:microsoft.com/office/officeart/2005/8/layout/hList1"/>
    <dgm:cxn modelId="{46A71CCC-FEEF-494C-83B0-A26C50DED7D2}" type="presParOf" srcId="{A0361309-E6CF-4745-89BB-DB00BF6EEF5E}" destId="{5C76C1E6-72C0-491F-A549-800E7653CC13}" srcOrd="0" destOrd="0" presId="urn:microsoft.com/office/officeart/2005/8/layout/hList1"/>
    <dgm:cxn modelId="{A751F4C1-5DE7-4939-8DB1-DBB0E97C0546}" type="presParOf" srcId="{A0361309-E6CF-4745-89BB-DB00BF6EEF5E}" destId="{6681D5CF-2DBE-47C7-BE68-E19F03B1A267}" srcOrd="1" destOrd="0" presId="urn:microsoft.com/office/officeart/2005/8/layout/hList1"/>
    <dgm:cxn modelId="{8FBC8EA8-AA73-4CD7-B4AF-65AEE45324FE}" type="presParOf" srcId="{C70B8B1D-C55A-4511-BF67-FFDEC6EE8AC1}" destId="{83184FED-BD06-4848-94D2-9764B42FCD27}" srcOrd="1" destOrd="0" presId="urn:microsoft.com/office/officeart/2005/8/layout/hList1"/>
    <dgm:cxn modelId="{EF892720-69B9-43E8-9400-BC5B38489C4C}" type="presParOf" srcId="{C70B8B1D-C55A-4511-BF67-FFDEC6EE8AC1}" destId="{6715210A-0C8E-41DB-AEE8-C50A18CB32EA}" srcOrd="2" destOrd="0" presId="urn:microsoft.com/office/officeart/2005/8/layout/hList1"/>
    <dgm:cxn modelId="{DE8646B9-B471-44EC-9B7D-E3955339770D}" type="presParOf" srcId="{6715210A-0C8E-41DB-AEE8-C50A18CB32EA}" destId="{C20C819D-EC19-4FDE-A3F2-3875AFE05D07}" srcOrd="0" destOrd="0" presId="urn:microsoft.com/office/officeart/2005/8/layout/hList1"/>
    <dgm:cxn modelId="{12986373-38A0-4265-BE14-78EFAB7FBD62}" type="presParOf" srcId="{6715210A-0C8E-41DB-AEE8-C50A18CB32EA}" destId="{BC095823-7D1C-4642-BDAE-DB815F5CC8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B56850-69F5-4B95-9268-A4AFD67F5AE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25FABD-25D3-4D95-B19E-28276727DDD3}">
      <dgm:prSet phldrT="[Text]"/>
      <dgm:spPr/>
      <dgm:t>
        <a:bodyPr/>
        <a:lstStyle/>
        <a:p>
          <a:pPr rtl="0"/>
          <a:r>
            <a:rPr lang="en-US">
              <a:latin typeface="+mn-lt"/>
              <a:ea typeface="+mn-lt"/>
              <a:cs typeface="+mn-lt"/>
            </a:rPr>
            <a:t>Coding needs to be altered according to different type of image file</a:t>
          </a:r>
        </a:p>
      </dgm:t>
    </dgm:pt>
    <dgm:pt modelId="{9693E8DE-CCF1-4454-BDC4-04AC93A0EF27}" type="parTrans" cxnId="{9F67370A-E76C-4614-8FC6-B484A4B37DE6}">
      <dgm:prSet/>
      <dgm:spPr/>
      <dgm:t>
        <a:bodyPr/>
        <a:lstStyle/>
        <a:p>
          <a:endParaRPr lang="en-US"/>
        </a:p>
      </dgm:t>
    </dgm:pt>
    <dgm:pt modelId="{464E3D82-B197-46BA-B1F9-B56A0197F207}" type="sibTrans" cxnId="{9F67370A-E76C-4614-8FC6-B484A4B37DE6}">
      <dgm:prSet/>
      <dgm:spPr/>
      <dgm:t>
        <a:bodyPr/>
        <a:lstStyle/>
        <a:p>
          <a:endParaRPr lang="en-US"/>
        </a:p>
      </dgm:t>
    </dgm:pt>
    <dgm:pt modelId="{BA4413BC-9B4D-48D1-BB95-5978C0059A54}">
      <dgm:prSet phldrT="[Text]"/>
      <dgm:spPr/>
      <dgm:t>
        <a:bodyPr/>
        <a:lstStyle/>
        <a:p>
          <a:r>
            <a:rPr lang="en-US">
              <a:latin typeface="+mn-lt"/>
              <a:ea typeface="+mn-lt"/>
              <a:cs typeface="+mn-lt"/>
            </a:rPr>
            <a:t>Limited access to various kinds of rice grains</a:t>
          </a:r>
        </a:p>
      </dgm:t>
    </dgm:pt>
    <dgm:pt modelId="{C681925B-BFBC-48F8-96AA-FC5B705FF52F}" type="parTrans" cxnId="{4343E9FF-18F7-4DEE-BCDA-113C3EBEB5CF}">
      <dgm:prSet/>
      <dgm:spPr/>
      <dgm:t>
        <a:bodyPr/>
        <a:lstStyle/>
        <a:p>
          <a:endParaRPr lang="en-US"/>
        </a:p>
      </dgm:t>
    </dgm:pt>
    <dgm:pt modelId="{30ADA83C-D37A-4573-935F-248DA5CAFAF9}" type="sibTrans" cxnId="{4343E9FF-18F7-4DEE-BCDA-113C3EBEB5CF}">
      <dgm:prSet/>
      <dgm:spPr/>
      <dgm:t>
        <a:bodyPr/>
        <a:lstStyle/>
        <a:p>
          <a:endParaRPr lang="en-US"/>
        </a:p>
      </dgm:t>
    </dgm:pt>
    <dgm:pt modelId="{1729C5D6-61DD-47A9-8CCE-0A877614319E}" type="pres">
      <dgm:prSet presAssocID="{EDB56850-69F5-4B95-9268-A4AFD67F5A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1BD784-6797-4712-B96C-35CA09ED1B57}" type="pres">
      <dgm:prSet presAssocID="{2225FABD-25D3-4D95-B19E-28276727DDD3}" presName="hierRoot1" presStyleCnt="0"/>
      <dgm:spPr/>
    </dgm:pt>
    <dgm:pt modelId="{B12A9FD9-6397-4425-BBFC-9F917DDC5380}" type="pres">
      <dgm:prSet presAssocID="{2225FABD-25D3-4D95-B19E-28276727DDD3}" presName="composite" presStyleCnt="0"/>
      <dgm:spPr/>
    </dgm:pt>
    <dgm:pt modelId="{27444E5E-7F35-4993-AA47-F428338CA03D}" type="pres">
      <dgm:prSet presAssocID="{2225FABD-25D3-4D95-B19E-28276727DDD3}" presName="background" presStyleLbl="node0" presStyleIdx="0" presStyleCnt="2"/>
      <dgm:spPr/>
    </dgm:pt>
    <dgm:pt modelId="{2C080012-6C56-46EF-B4D9-CF70C8C560DC}" type="pres">
      <dgm:prSet presAssocID="{2225FABD-25D3-4D95-B19E-28276727DDD3}" presName="text" presStyleLbl="fgAcc0" presStyleIdx="0" presStyleCnt="2">
        <dgm:presLayoutVars>
          <dgm:chPref val="3"/>
        </dgm:presLayoutVars>
      </dgm:prSet>
      <dgm:spPr/>
    </dgm:pt>
    <dgm:pt modelId="{FEFBA2CF-43D0-465E-B2F2-FA170C942758}" type="pres">
      <dgm:prSet presAssocID="{2225FABD-25D3-4D95-B19E-28276727DDD3}" presName="hierChild2" presStyleCnt="0"/>
      <dgm:spPr/>
    </dgm:pt>
    <dgm:pt modelId="{3C6A93D9-ED74-4E5C-B8E6-490B9532D1F7}" type="pres">
      <dgm:prSet presAssocID="{BA4413BC-9B4D-48D1-BB95-5978C0059A54}" presName="hierRoot1" presStyleCnt="0"/>
      <dgm:spPr/>
    </dgm:pt>
    <dgm:pt modelId="{FF289EC6-7889-4506-9F76-09B72FA011B6}" type="pres">
      <dgm:prSet presAssocID="{BA4413BC-9B4D-48D1-BB95-5978C0059A54}" presName="composite" presStyleCnt="0"/>
      <dgm:spPr/>
    </dgm:pt>
    <dgm:pt modelId="{FD6D43FF-8040-4554-B423-2EF4C41CE721}" type="pres">
      <dgm:prSet presAssocID="{BA4413BC-9B4D-48D1-BB95-5978C0059A54}" presName="background" presStyleLbl="node0" presStyleIdx="1" presStyleCnt="2"/>
      <dgm:spPr/>
    </dgm:pt>
    <dgm:pt modelId="{4DB1CB26-13A3-4017-AE7C-2D67841FF4CD}" type="pres">
      <dgm:prSet presAssocID="{BA4413BC-9B4D-48D1-BB95-5978C0059A54}" presName="text" presStyleLbl="fgAcc0" presStyleIdx="1" presStyleCnt="2">
        <dgm:presLayoutVars>
          <dgm:chPref val="3"/>
        </dgm:presLayoutVars>
      </dgm:prSet>
      <dgm:spPr/>
    </dgm:pt>
    <dgm:pt modelId="{971B81D9-E28A-4128-B2D2-D02B3C8C142E}" type="pres">
      <dgm:prSet presAssocID="{BA4413BC-9B4D-48D1-BB95-5978C0059A54}" presName="hierChild2" presStyleCnt="0"/>
      <dgm:spPr/>
    </dgm:pt>
  </dgm:ptLst>
  <dgm:cxnLst>
    <dgm:cxn modelId="{9F67370A-E76C-4614-8FC6-B484A4B37DE6}" srcId="{EDB56850-69F5-4B95-9268-A4AFD67F5AE2}" destId="{2225FABD-25D3-4D95-B19E-28276727DDD3}" srcOrd="0" destOrd="0" parTransId="{9693E8DE-CCF1-4454-BDC4-04AC93A0EF27}" sibTransId="{464E3D82-B197-46BA-B1F9-B56A0197F207}"/>
    <dgm:cxn modelId="{BCC0201A-B687-4AEF-A723-7A17CD7609EF}" type="presOf" srcId="{BA4413BC-9B4D-48D1-BB95-5978C0059A54}" destId="{4DB1CB26-13A3-4017-AE7C-2D67841FF4CD}" srcOrd="0" destOrd="0" presId="urn:microsoft.com/office/officeart/2005/8/layout/hierarchy1"/>
    <dgm:cxn modelId="{9992FA66-D1EE-46C0-973C-EA8A3F4BE1CB}" type="presOf" srcId="{2225FABD-25D3-4D95-B19E-28276727DDD3}" destId="{2C080012-6C56-46EF-B4D9-CF70C8C560DC}" srcOrd="0" destOrd="0" presId="urn:microsoft.com/office/officeart/2005/8/layout/hierarchy1"/>
    <dgm:cxn modelId="{654087AA-237F-417C-92EF-CDD0C3C5029F}" type="presOf" srcId="{EDB56850-69F5-4B95-9268-A4AFD67F5AE2}" destId="{1729C5D6-61DD-47A9-8CCE-0A877614319E}" srcOrd="0" destOrd="0" presId="urn:microsoft.com/office/officeart/2005/8/layout/hierarchy1"/>
    <dgm:cxn modelId="{4343E9FF-18F7-4DEE-BCDA-113C3EBEB5CF}" srcId="{EDB56850-69F5-4B95-9268-A4AFD67F5AE2}" destId="{BA4413BC-9B4D-48D1-BB95-5978C0059A54}" srcOrd="1" destOrd="0" parTransId="{C681925B-BFBC-48F8-96AA-FC5B705FF52F}" sibTransId="{30ADA83C-D37A-4573-935F-248DA5CAFAF9}"/>
    <dgm:cxn modelId="{4E0E3C29-C7DB-44EB-9320-EB1A30238D62}" type="presParOf" srcId="{1729C5D6-61DD-47A9-8CCE-0A877614319E}" destId="{EA1BD784-6797-4712-B96C-35CA09ED1B57}" srcOrd="0" destOrd="0" presId="urn:microsoft.com/office/officeart/2005/8/layout/hierarchy1"/>
    <dgm:cxn modelId="{A2F215ED-0B28-4902-8683-5EE0C4A00EC7}" type="presParOf" srcId="{EA1BD784-6797-4712-B96C-35CA09ED1B57}" destId="{B12A9FD9-6397-4425-BBFC-9F917DDC5380}" srcOrd="0" destOrd="0" presId="urn:microsoft.com/office/officeart/2005/8/layout/hierarchy1"/>
    <dgm:cxn modelId="{44EF8F33-DA4C-47C3-B236-B0EA251D421A}" type="presParOf" srcId="{B12A9FD9-6397-4425-BBFC-9F917DDC5380}" destId="{27444E5E-7F35-4993-AA47-F428338CA03D}" srcOrd="0" destOrd="0" presId="urn:microsoft.com/office/officeart/2005/8/layout/hierarchy1"/>
    <dgm:cxn modelId="{3ABE7364-5D22-44BD-9474-AA59029CF191}" type="presParOf" srcId="{B12A9FD9-6397-4425-BBFC-9F917DDC5380}" destId="{2C080012-6C56-46EF-B4D9-CF70C8C560DC}" srcOrd="1" destOrd="0" presId="urn:microsoft.com/office/officeart/2005/8/layout/hierarchy1"/>
    <dgm:cxn modelId="{4AF9C234-2F3B-4C8C-8FCF-18E3FB82C905}" type="presParOf" srcId="{EA1BD784-6797-4712-B96C-35CA09ED1B57}" destId="{FEFBA2CF-43D0-465E-B2F2-FA170C942758}" srcOrd="1" destOrd="0" presId="urn:microsoft.com/office/officeart/2005/8/layout/hierarchy1"/>
    <dgm:cxn modelId="{41DC0B12-07F1-47A3-80C7-76D7968CE77A}" type="presParOf" srcId="{1729C5D6-61DD-47A9-8CCE-0A877614319E}" destId="{3C6A93D9-ED74-4E5C-B8E6-490B9532D1F7}" srcOrd="1" destOrd="0" presId="urn:microsoft.com/office/officeart/2005/8/layout/hierarchy1"/>
    <dgm:cxn modelId="{C72DF98E-D0DE-4E3A-87F3-5E936DCC6E66}" type="presParOf" srcId="{3C6A93D9-ED74-4E5C-B8E6-490B9532D1F7}" destId="{FF289EC6-7889-4506-9F76-09B72FA011B6}" srcOrd="0" destOrd="0" presId="urn:microsoft.com/office/officeart/2005/8/layout/hierarchy1"/>
    <dgm:cxn modelId="{06570C3F-7011-443A-BF89-C1FDC58FF2F5}" type="presParOf" srcId="{FF289EC6-7889-4506-9F76-09B72FA011B6}" destId="{FD6D43FF-8040-4554-B423-2EF4C41CE721}" srcOrd="0" destOrd="0" presId="urn:microsoft.com/office/officeart/2005/8/layout/hierarchy1"/>
    <dgm:cxn modelId="{A408DDE4-8DD6-4989-A09E-DB740CDD9F4D}" type="presParOf" srcId="{FF289EC6-7889-4506-9F76-09B72FA011B6}" destId="{4DB1CB26-13A3-4017-AE7C-2D67841FF4CD}" srcOrd="1" destOrd="0" presId="urn:microsoft.com/office/officeart/2005/8/layout/hierarchy1"/>
    <dgm:cxn modelId="{B09BFE94-53F5-41B1-AB8E-46A5C00FA43A}" type="presParOf" srcId="{3C6A93D9-ED74-4E5C-B8E6-490B9532D1F7}" destId="{971B81D9-E28A-4128-B2D2-D02B3C8C14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77D5-A5D4-4BDA-81BC-185D6C6CC088}">
      <dsp:nvSpPr>
        <dsp:cNvPr id="0" name=""/>
        <dsp:cNvSpPr/>
      </dsp:nvSpPr>
      <dsp:spPr>
        <a:xfrm>
          <a:off x="0" y="0"/>
          <a:ext cx="9708898" cy="11669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55069-3DA0-4992-96BC-F173329A4F0A}">
      <dsp:nvSpPr>
        <dsp:cNvPr id="0" name=""/>
        <dsp:cNvSpPr/>
      </dsp:nvSpPr>
      <dsp:spPr>
        <a:xfrm>
          <a:off x="352993" y="263055"/>
          <a:ext cx="641806" cy="6418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9394C0-2DD7-4417-A11E-0328F1A7949B}">
      <dsp:nvSpPr>
        <dsp:cNvPr id="0" name=""/>
        <dsp:cNvSpPr/>
      </dsp:nvSpPr>
      <dsp:spPr>
        <a:xfrm>
          <a:off x="1347793" y="498"/>
          <a:ext cx="4369004" cy="11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99" tIns="123499" rIns="123499" bIns="1234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Problem Statement</a:t>
          </a:r>
        </a:p>
      </dsp:txBody>
      <dsp:txXfrm>
        <a:off x="1347793" y="498"/>
        <a:ext cx="4369004" cy="1166920"/>
      </dsp:txXfrm>
    </dsp:sp>
    <dsp:sp modelId="{E4950528-9F4C-41D0-BD7E-17893A54A7AE}">
      <dsp:nvSpPr>
        <dsp:cNvPr id="0" name=""/>
        <dsp:cNvSpPr/>
      </dsp:nvSpPr>
      <dsp:spPr>
        <a:xfrm>
          <a:off x="5716797" y="498"/>
          <a:ext cx="3992100" cy="11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99" tIns="123499" rIns="123499" bIns="12349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Manual counting is laborious and time consuming. Human eyes may be tired and thus cause errors. 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How to identify the standard rice grain.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How to differentiate the defective rice grain.</a:t>
          </a:r>
          <a:endParaRPr lang="en-US" sz="1100" kern="1200"/>
        </a:p>
      </dsp:txBody>
      <dsp:txXfrm>
        <a:off x="5716797" y="498"/>
        <a:ext cx="3992100" cy="1166920"/>
      </dsp:txXfrm>
    </dsp:sp>
    <dsp:sp modelId="{B11430BA-EB31-48AF-ACEF-4670515C4FBF}">
      <dsp:nvSpPr>
        <dsp:cNvPr id="0" name=""/>
        <dsp:cNvSpPr/>
      </dsp:nvSpPr>
      <dsp:spPr>
        <a:xfrm>
          <a:off x="0" y="1475929"/>
          <a:ext cx="9708898" cy="11669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DE37F-B189-42D5-8AC2-4A2B3E02FCF9}">
      <dsp:nvSpPr>
        <dsp:cNvPr id="0" name=""/>
        <dsp:cNvSpPr/>
      </dsp:nvSpPr>
      <dsp:spPr>
        <a:xfrm>
          <a:off x="352993" y="1721706"/>
          <a:ext cx="641806" cy="6418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B3AE47-7822-4AE6-8D1B-258CBD222B88}">
      <dsp:nvSpPr>
        <dsp:cNvPr id="0" name=""/>
        <dsp:cNvSpPr/>
      </dsp:nvSpPr>
      <dsp:spPr>
        <a:xfrm>
          <a:off x="1347793" y="1459149"/>
          <a:ext cx="4369004" cy="11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99" tIns="123499" rIns="123499" bIns="1234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Objective</a:t>
          </a:r>
        </a:p>
      </dsp:txBody>
      <dsp:txXfrm>
        <a:off x="1347793" y="1459149"/>
        <a:ext cx="4369004" cy="1166920"/>
      </dsp:txXfrm>
    </dsp:sp>
    <dsp:sp modelId="{B34D40F0-5FCD-4D7E-8699-A87A333EE656}">
      <dsp:nvSpPr>
        <dsp:cNvPr id="0" name=""/>
        <dsp:cNvSpPr/>
      </dsp:nvSpPr>
      <dsp:spPr>
        <a:xfrm>
          <a:off x="5716797" y="1459149"/>
          <a:ext cx="3992100" cy="11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99" tIns="123499" rIns="123499" bIns="12349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To count individual rice grains.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To identify the total number of rice grain that fits the standard in a certain quantity.</a:t>
          </a:r>
          <a:endParaRPr lang="en-US" sz="1100" kern="1200">
            <a:latin typeface="+mj-lt"/>
            <a:ea typeface="+mj-lt"/>
            <a:cs typeface="+mj-lt"/>
          </a:endParaRP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To find the defective rice grain size.</a:t>
          </a:r>
        </a:p>
      </dsp:txBody>
      <dsp:txXfrm>
        <a:off x="5716797" y="1459149"/>
        <a:ext cx="3992100" cy="1166920"/>
      </dsp:txXfrm>
    </dsp:sp>
    <dsp:sp modelId="{D1A617D4-C359-413F-94BC-7F0D81007710}">
      <dsp:nvSpPr>
        <dsp:cNvPr id="0" name=""/>
        <dsp:cNvSpPr/>
      </dsp:nvSpPr>
      <dsp:spPr>
        <a:xfrm>
          <a:off x="0" y="2917799"/>
          <a:ext cx="9708898" cy="11669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5DD14-23D8-409A-ABF0-3BC9F2239E30}">
      <dsp:nvSpPr>
        <dsp:cNvPr id="0" name=""/>
        <dsp:cNvSpPr/>
      </dsp:nvSpPr>
      <dsp:spPr>
        <a:xfrm>
          <a:off x="352993" y="3180356"/>
          <a:ext cx="641806" cy="6418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2A95C9-02C3-47CA-AD76-E1A49B93A605}">
      <dsp:nvSpPr>
        <dsp:cNvPr id="0" name=""/>
        <dsp:cNvSpPr/>
      </dsp:nvSpPr>
      <dsp:spPr>
        <a:xfrm>
          <a:off x="1347793" y="2917799"/>
          <a:ext cx="4369004" cy="11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99" tIns="123499" rIns="123499" bIns="1234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Image Processing concept to be used </a:t>
          </a:r>
        </a:p>
      </dsp:txBody>
      <dsp:txXfrm>
        <a:off x="1347793" y="2917799"/>
        <a:ext cx="4369004" cy="1166920"/>
      </dsp:txXfrm>
    </dsp:sp>
    <dsp:sp modelId="{B2EBB05F-6205-4E5D-82B4-C7842054D088}">
      <dsp:nvSpPr>
        <dsp:cNvPr id="0" name=""/>
        <dsp:cNvSpPr/>
      </dsp:nvSpPr>
      <dsp:spPr>
        <a:xfrm>
          <a:off x="5716797" y="2917799"/>
          <a:ext cx="3992100" cy="116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99" tIns="123499" rIns="123499" bIns="12349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</a:rPr>
            <a:t>Intensity Transformation (Contrast)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  <a:ea typeface="+mj-lt"/>
              <a:cs typeface="+mj-lt"/>
            </a:rPr>
            <a:t>Segmentation (Edge Detection)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  <a:ea typeface="+mj-lt"/>
              <a:cs typeface="+mj-lt"/>
            </a:rPr>
            <a:t>Binarize Image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+mj-lt"/>
              <a:ea typeface="+mj-lt"/>
              <a:cs typeface="+mj-lt"/>
            </a:rPr>
            <a:t>Color</a:t>
          </a:r>
        </a:p>
      </dsp:txBody>
      <dsp:txXfrm>
        <a:off x="5716797" y="2917799"/>
        <a:ext cx="3992100" cy="1166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6C1E6-72C0-491F-A549-800E7653CC13}">
      <dsp:nvSpPr>
        <dsp:cNvPr id="0" name=""/>
        <dsp:cNvSpPr/>
      </dsp:nvSpPr>
      <dsp:spPr>
        <a:xfrm>
          <a:off x="52" y="7793"/>
          <a:ext cx="4996125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Advantages</a:t>
          </a:r>
        </a:p>
      </dsp:txBody>
      <dsp:txXfrm>
        <a:off x="52" y="7793"/>
        <a:ext cx="4996125" cy="835200"/>
      </dsp:txXfrm>
    </dsp:sp>
    <dsp:sp modelId="{6681D5CF-2DBE-47C7-BE68-E19F03B1A267}">
      <dsp:nvSpPr>
        <dsp:cNvPr id="0" name=""/>
        <dsp:cNvSpPr/>
      </dsp:nvSpPr>
      <dsp:spPr>
        <a:xfrm>
          <a:off x="52" y="842993"/>
          <a:ext cx="4996125" cy="2786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Can detect more than one type of rice grain (</a:t>
          </a:r>
          <a:r>
            <a:rPr lang="en-US" sz="2900" kern="1200" err="1"/>
            <a:t>eg</a:t>
          </a:r>
          <a:r>
            <a:rPr lang="en-US" sz="2900" kern="1200"/>
            <a:t>: basmati, black rice)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Can differentiate defective rice grains from the faultless rice grains</a:t>
          </a:r>
        </a:p>
      </dsp:txBody>
      <dsp:txXfrm>
        <a:off x="52" y="842993"/>
        <a:ext cx="4996125" cy="2786175"/>
      </dsp:txXfrm>
    </dsp:sp>
    <dsp:sp modelId="{C20C819D-EC19-4FDE-A3F2-3875AFE05D07}">
      <dsp:nvSpPr>
        <dsp:cNvPr id="0" name=""/>
        <dsp:cNvSpPr/>
      </dsp:nvSpPr>
      <dsp:spPr>
        <a:xfrm>
          <a:off x="5695634" y="7793"/>
          <a:ext cx="4996125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Disadvantage</a:t>
          </a:r>
          <a:endParaRPr lang="en-US" sz="2900" kern="1200" dirty="0"/>
        </a:p>
      </dsp:txBody>
      <dsp:txXfrm>
        <a:off x="5695634" y="7793"/>
        <a:ext cx="4996125" cy="835200"/>
      </dsp:txXfrm>
    </dsp:sp>
    <dsp:sp modelId="{BC095823-7D1C-4642-BDAE-DB815F5CC8B8}">
      <dsp:nvSpPr>
        <dsp:cNvPr id="0" name=""/>
        <dsp:cNvSpPr/>
      </dsp:nvSpPr>
      <dsp:spPr>
        <a:xfrm>
          <a:off x="5695634" y="842993"/>
          <a:ext cx="4996125" cy="27861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Unable to detect rice grains if too close to one another</a:t>
          </a:r>
        </a:p>
      </dsp:txBody>
      <dsp:txXfrm>
        <a:off x="5695634" y="842993"/>
        <a:ext cx="4996125" cy="2786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44E5E-7F35-4993-AA47-F428338CA03D}">
      <dsp:nvSpPr>
        <dsp:cNvPr id="0" name=""/>
        <dsp:cNvSpPr/>
      </dsp:nvSpPr>
      <dsp:spPr>
        <a:xfrm>
          <a:off x="1305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80012-6C56-46EF-B4D9-CF70C8C560DC}">
      <dsp:nvSpPr>
        <dsp:cNvPr id="0" name=""/>
        <dsp:cNvSpPr/>
      </dsp:nvSpPr>
      <dsp:spPr>
        <a:xfrm>
          <a:off x="510314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+mn-lt"/>
              <a:ea typeface="+mn-lt"/>
              <a:cs typeface="+mn-lt"/>
            </a:rPr>
            <a:t>Coding needs to be altered according to different type of image file</a:t>
          </a:r>
        </a:p>
      </dsp:txBody>
      <dsp:txXfrm>
        <a:off x="595515" y="690967"/>
        <a:ext cx="4410684" cy="2738587"/>
      </dsp:txXfrm>
    </dsp:sp>
    <dsp:sp modelId="{FD6D43FF-8040-4554-B423-2EF4C41CE721}">
      <dsp:nvSpPr>
        <dsp:cNvPr id="0" name=""/>
        <dsp:cNvSpPr/>
      </dsp:nvSpPr>
      <dsp:spPr>
        <a:xfrm>
          <a:off x="5600410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1CB26-13A3-4017-AE7C-2D67841FF4CD}">
      <dsp:nvSpPr>
        <dsp:cNvPr id="0" name=""/>
        <dsp:cNvSpPr/>
      </dsp:nvSpPr>
      <dsp:spPr>
        <a:xfrm>
          <a:off x="6109420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+mn-lt"/>
              <a:ea typeface="+mn-lt"/>
              <a:cs typeface="+mn-lt"/>
            </a:rPr>
            <a:t>Limited access to various kinds of rice grains</a:t>
          </a:r>
        </a:p>
      </dsp:txBody>
      <dsp:txXfrm>
        <a:off x="6194621" y="690967"/>
        <a:ext cx="4410684" cy="2738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1CC6-0DFE-49E8-BDB3-F7CAD2092A7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140C8-01FB-4577-8721-8C32B8865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140C8-01FB-4577-8721-8C32B8865E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140C8-01FB-4577-8721-8C32B8865E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7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140C8-01FB-4577-8721-8C32B8865E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6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5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4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7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4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4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9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5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57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isaaa.org/kc/cropbiotechupdate/article/default.asp?ID=1767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E483A-CF79-40D9-A7B4-E9F6321E5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3" y="2244909"/>
            <a:ext cx="4693473" cy="395404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Rice GRAIN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Counter</a:t>
            </a:r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5324" y="659052"/>
            <a:ext cx="5819775" cy="67094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Image Processing BITI3313 Final Project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2EA6AE8-22BE-4254-9F4D-47B929A67354}"/>
              </a:ext>
            </a:extLst>
          </p:cNvPr>
          <p:cNvSpPr txBox="1"/>
          <p:nvPr/>
        </p:nvSpPr>
        <p:spPr>
          <a:xfrm>
            <a:off x="736949" y="6196207"/>
            <a:ext cx="7388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Elle Aliz Binti Aminuddin B031810295 |</a:t>
            </a:r>
            <a:r>
              <a:rPr lang="en-US" err="1">
                <a:solidFill>
                  <a:srgbClr val="FFFFFF"/>
                </a:solidFill>
              </a:rPr>
              <a:t>Thitthima</a:t>
            </a:r>
            <a:r>
              <a:rPr lang="en-US">
                <a:solidFill>
                  <a:srgbClr val="FFFFFF"/>
                </a:solidFill>
              </a:rPr>
              <a:t> A/P Wat B031810361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019B-A0FC-4E24-836C-409F325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A014A89-C38B-438D-8FFB-16C45DE21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22623"/>
            <a:ext cx="4721619" cy="3636088"/>
          </a:xfr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F8D1090-6D89-4145-9377-F37E0FEF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4" y="1828132"/>
            <a:ext cx="4600575" cy="36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46"/>
    </mc:Choice>
    <mc:Fallback xmlns="">
      <p:transition spd="slow" advTm="586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EDA4-2B7B-488E-9E19-8E5B09E7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Advantages &amp; Disadvantages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BB89DC-82B6-4833-8E62-C4B0026E6B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23658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0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2"/>
    </mc:Choice>
    <mc:Fallback xmlns="">
      <p:transition spd="slow" advTm="3327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F7EE9-29BC-45E0-AC96-B5CECB94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Constraints while doing the project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AADD6E-43AE-48B2-9AC7-E4E88FA7F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000749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35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304E3-F684-4237-9BC9-44596CD5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239" y="521747"/>
            <a:ext cx="7445661" cy="1656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Thank  you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4879" y="723900"/>
            <a:ext cx="0" cy="54102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82CEC08B-6B63-40A0-90C5-31EEEDE5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5" y="2400699"/>
            <a:ext cx="3733401" cy="37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3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9295D2D-7938-401C-875C-45FF80730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00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176" y="-60724"/>
            <a:ext cx="13484266" cy="7146461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01824-5368-42AD-9C22-5E4B4EBB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4884F-6BB3-4DE4-B876-866D3AC4C94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Crop yields largely depend on the number of grains per spike and the thousand grain weight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Therefore, thousand grain weight is considered an important parameter for the effective evaluation of cultivation measures and variety breeding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It is a measurement indicator frequently used in crop research.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Counting is the first step in the measurement of thousand grain weight.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989C7-84B6-4593-8DCC-9882F9C5D7F2}"/>
              </a:ext>
            </a:extLst>
          </p:cNvPr>
          <p:cNvSpPr txBox="1"/>
          <p:nvPr/>
        </p:nvSpPr>
        <p:spPr>
          <a:xfrm>
            <a:off x="3278" y="6802723"/>
            <a:ext cx="3924025" cy="14752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BY-NC-ND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601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47482-F254-49D0-BC8F-A519015F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BCE733BF-B95F-4869-AB8F-D90C6F59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25F8-11F3-41A7-94E7-EF6112E3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8D1166D6-1A36-41B0-8A82-37761E6F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C0DD3CC-E35E-40A3-94C4-161637B292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300824"/>
              </p:ext>
            </p:extLst>
          </p:nvPr>
        </p:nvGraphicFramePr>
        <p:xfrm>
          <a:off x="698265" y="1713049"/>
          <a:ext cx="9708898" cy="4085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982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51A0-6C46-44F7-9043-406F2D1C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043CE-F5DA-4827-9057-35D1A3357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249" y="778003"/>
            <a:ext cx="8568042" cy="5377253"/>
          </a:xfrm>
        </p:spPr>
      </p:pic>
    </p:spTree>
    <p:extLst>
      <p:ext uri="{BB962C8B-B14F-4D97-AF65-F5344CB8AC3E}">
        <p14:creationId xmlns:p14="http://schemas.microsoft.com/office/powerpoint/2010/main" val="25804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2E009-2990-4B72-9B88-8D16C938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484" y="767045"/>
            <a:ext cx="3730839" cy="35691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Coding &amp; system Demonstration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07306D9-3CA7-4065-938B-39937D74B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1" r="20544" b="-1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1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1"/>
    </mc:Choice>
    <mc:Fallback xmlns="">
      <p:transition spd="slow" advTm="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7-01 21-29-06">
            <a:hlinkClick r:id="" action="ppaction://media"/>
            <a:extLst>
              <a:ext uri="{FF2B5EF4-FFF2-40B4-BE49-F238E27FC236}">
                <a16:creationId xmlns:a16="http://schemas.microsoft.com/office/drawing/2014/main" id="{04B7F130-B152-4CD5-B179-4D5DFFDFDB2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8" end="23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84" y="31000"/>
            <a:ext cx="12089423" cy="6800115"/>
          </a:xfrm>
        </p:spPr>
      </p:pic>
    </p:spTree>
    <p:extLst>
      <p:ext uri="{BB962C8B-B14F-4D97-AF65-F5344CB8AC3E}">
        <p14:creationId xmlns:p14="http://schemas.microsoft.com/office/powerpoint/2010/main" val="5796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0580-2278-4AAF-9A75-0447898A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Coding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1FFA73-4EB9-4D34-9995-ADD9769E7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088" y="1870713"/>
            <a:ext cx="6291577" cy="3636088"/>
          </a:xfrm>
        </p:spPr>
      </p:pic>
    </p:spTree>
    <p:extLst>
      <p:ext uri="{BB962C8B-B14F-4D97-AF65-F5344CB8AC3E}">
        <p14:creationId xmlns:p14="http://schemas.microsoft.com/office/powerpoint/2010/main" val="118156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7"/>
    </mc:Choice>
    <mc:Fallback xmlns="">
      <p:transition spd="slow" advTm="407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E7C94E79-451B-4DC3-8A64-FBFBBE8A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171575"/>
            <a:ext cx="3267075" cy="181927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97B138A-71DC-41E4-AD8D-B78428F3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1173011"/>
            <a:ext cx="6619875" cy="431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82"/>
    </mc:Choice>
    <mc:Fallback xmlns="">
      <p:transition spd="slow" advTm="433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EAEBC-187B-4710-8DB3-CB9FC4CE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Results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2E7E1D-6841-4F2B-B26C-17BD6D21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56" y="1841469"/>
            <a:ext cx="1929527" cy="985145"/>
          </a:xfrm>
          <a:prstGeom prst="rect">
            <a:avLst/>
          </a:prstGeom>
        </p:spPr>
      </p:pic>
      <p:pic>
        <p:nvPicPr>
          <p:cNvPr id="18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743C6-F94C-4487-B0F2-6B305BEC0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6748" y="1844133"/>
            <a:ext cx="2826298" cy="98881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796EE37-9218-4695-8591-08CF9745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243" y="3234644"/>
            <a:ext cx="2743200" cy="2082506"/>
          </a:xfrm>
          <a:prstGeom prst="rect">
            <a:avLst/>
          </a:prstGeom>
        </p:spPr>
      </p:pic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566F1293-700C-4A45-895B-7BB53C300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93" y="1433872"/>
            <a:ext cx="4162425" cy="315392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ACACE8-B092-4717-9316-37FFEA975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57" y="3199594"/>
            <a:ext cx="2743200" cy="2109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FA1067-4BE5-4B04-A8E8-C57325BAEBA8}"/>
              </a:ext>
            </a:extLst>
          </p:cNvPr>
          <p:cNvSpPr txBox="1"/>
          <p:nvPr/>
        </p:nvSpPr>
        <p:spPr>
          <a:xfrm>
            <a:off x="4279081" y="53099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Change to RGB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9CEB-A0A9-4DE0-95CB-318C14BB5683}"/>
              </a:ext>
            </a:extLst>
          </p:cNvPr>
          <p:cNvSpPr txBox="1"/>
          <p:nvPr/>
        </p:nvSpPr>
        <p:spPr>
          <a:xfrm>
            <a:off x="1065558" y="53145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Increase Contrast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B211-82FB-4FF7-938F-1269EA4754D3}"/>
              </a:ext>
            </a:extLst>
          </p:cNvPr>
          <p:cNvSpPr txBox="1"/>
          <p:nvPr/>
        </p:nvSpPr>
        <p:spPr>
          <a:xfrm>
            <a:off x="8129749" y="46241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Labeled Rice Grain</a:t>
            </a:r>
          </a:p>
        </p:txBody>
      </p:sp>
    </p:spTree>
    <p:extLst>
      <p:ext uri="{BB962C8B-B14F-4D97-AF65-F5344CB8AC3E}">
        <p14:creationId xmlns:p14="http://schemas.microsoft.com/office/powerpoint/2010/main" val="765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14"/>
    </mc:Choice>
    <mc:Fallback xmlns="">
      <p:transition spd="slow" advTm="37114"/>
    </mc:Fallback>
  </mc:AlternateContent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413124"/>
      </a:dk2>
      <a:lt2>
        <a:srgbClr val="E8E2E7"/>
      </a:lt2>
      <a:accent1>
        <a:srgbClr val="38B646"/>
      </a:accent1>
      <a:accent2>
        <a:srgbClr val="58B72D"/>
      </a:accent2>
      <a:accent3>
        <a:srgbClr val="8DAD36"/>
      </a:accent3>
      <a:accent4>
        <a:srgbClr val="B6A22D"/>
      </a:accent4>
      <a:accent5>
        <a:srgbClr val="D07F40"/>
      </a:accent5>
      <a:accent6>
        <a:srgbClr val="BE322E"/>
      </a:accent6>
      <a:hlink>
        <a:srgbClr val="A37836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271</Words>
  <Application>Microsoft Office PowerPoint</Application>
  <PresentationFormat>Widescreen</PresentationFormat>
  <Paragraphs>44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Calisto MT</vt:lpstr>
      <vt:lpstr>Univers Condensed</vt:lpstr>
      <vt:lpstr>ChronicleVTI</vt:lpstr>
      <vt:lpstr>Rice GRAIN Counter</vt:lpstr>
      <vt:lpstr>Introduction</vt:lpstr>
      <vt:lpstr>Introduction</vt:lpstr>
      <vt:lpstr>Methodology</vt:lpstr>
      <vt:lpstr>Coding &amp; system Demonstration</vt:lpstr>
      <vt:lpstr>PowerPoint Presentation</vt:lpstr>
      <vt:lpstr>MATLAB Coding</vt:lpstr>
      <vt:lpstr>PowerPoint Presentation</vt:lpstr>
      <vt:lpstr>Results</vt:lpstr>
      <vt:lpstr>Analysis</vt:lpstr>
      <vt:lpstr>Advantages &amp; Disadvantages</vt:lpstr>
      <vt:lpstr>Constraints while doing the project</vt:lpstr>
      <vt:lpstr>Thank 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THITTHIMA A/P WAT</cp:lastModifiedBy>
  <cp:revision>14</cp:revision>
  <dcterms:created xsi:type="dcterms:W3CDTF">2021-07-01T05:15:05Z</dcterms:created>
  <dcterms:modified xsi:type="dcterms:W3CDTF">2021-07-01T15:38:42Z</dcterms:modified>
</cp:coreProperties>
</file>